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75" r:id="rId4"/>
    <p:sldId id="278" r:id="rId5"/>
    <p:sldId id="276" r:id="rId6"/>
    <p:sldId id="259" r:id="rId7"/>
    <p:sldId id="273" r:id="rId8"/>
    <p:sldId id="277" r:id="rId9"/>
    <p:sldId id="272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0FB"/>
          </a:solidFill>
        </a:fill>
      </a:tcStyle>
    </a:wholeTbl>
    <a:band2H>
      <a:tcTxStyle/>
      <a:tcStyle>
        <a:tcBdr/>
        <a:fill>
          <a:solidFill>
            <a:srgbClr val="ECE9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CD9"/>
          </a:solidFill>
        </a:fill>
      </a:tcStyle>
    </a:wholeTbl>
    <a:band2H>
      <a:tcTxStyle/>
      <a:tcStyle>
        <a:tcBdr/>
        <a:fill>
          <a:solidFill>
            <a:srgbClr val="E8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AD1"/>
          </a:solidFill>
        </a:fill>
      </a:tcStyle>
    </a:wholeTbl>
    <a:band2H>
      <a:tcTxStyle/>
      <a:tcStyle>
        <a:tcBdr/>
        <a:fill>
          <a:solidFill>
            <a:srgbClr val="E7E6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460263" y="1031939"/>
            <a:ext cx="1895339" cy="410198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459451" y="5650353"/>
            <a:ext cx="1895340" cy="410198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9111211" y="2510913"/>
            <a:ext cx="1895340" cy="41019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9112022" y="-2107502"/>
            <a:ext cx="1895340" cy="410198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146953" y="1261653"/>
            <a:ext cx="1992383" cy="43120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2"/>
          <p:cNvSpPr>
            <a:spLocks noGrp="1"/>
          </p:cNvSpPr>
          <p:nvPr>
            <p:ph type="pic" sz="quarter" idx="21"/>
          </p:nvPr>
        </p:nvSpPr>
        <p:spPr>
          <a:xfrm>
            <a:off x="1251102" y="-906616"/>
            <a:ext cx="1427374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1250490" y="2659544"/>
            <a:ext cx="1427373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3313212" y="4142249"/>
            <a:ext cx="1427375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" name="Picture Placeholder 19"/>
          <p:cNvSpPr>
            <a:spLocks noGrp="1"/>
          </p:cNvSpPr>
          <p:nvPr>
            <p:ph type="pic" sz="quarter" idx="24"/>
          </p:nvPr>
        </p:nvSpPr>
        <p:spPr>
          <a:xfrm>
            <a:off x="3313212" y="586247"/>
            <a:ext cx="1427375" cy="308919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5375935" y="-427518"/>
            <a:ext cx="1427375" cy="308919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5375935" y="3169123"/>
            <a:ext cx="1427375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" name="Picture Placeholder 15"/>
          <p:cNvSpPr>
            <a:spLocks noGrp="1"/>
          </p:cNvSpPr>
          <p:nvPr>
            <p:ph type="pic" sz="quarter" idx="27"/>
          </p:nvPr>
        </p:nvSpPr>
        <p:spPr>
          <a:xfrm>
            <a:off x="7468006" y="3174376"/>
            <a:ext cx="1427375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501382" y="3169123"/>
            <a:ext cx="1427374" cy="30891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626014" y="1363238"/>
            <a:ext cx="1895874" cy="41031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7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9018210" y="1363238"/>
            <a:ext cx="1895873" cy="41031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ager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systementwicklungit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mobilager.com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fo@systementwicklungit.de" TargetMode="External"/><Relationship Id="rId5" Type="http://schemas.openxmlformats.org/officeDocument/2006/relationships/image" Target="../media/image24.gif"/><Relationship Id="rId4" Type="http://schemas.openxmlformats.org/officeDocument/2006/relationships/hyperlink" Target="http://www.systementwicklungit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DALL·E 2024-08-09 09.33.30 - A consignment warehouse filled with boxes, pallets, and various merchandise. The scene is set in a large industrial space with high ceilings and brigh.jpeg" descr="DALL·E 2024-08-09 09.33.30 - A consignment warehouse filled with boxes, pallets, and various merchandise. The scene is set in a large industrial space with high ceilings and brigh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3" y="0"/>
            <a:ext cx="6858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extBox 16"/>
          <p:cNvSpPr txBox="1"/>
          <p:nvPr/>
        </p:nvSpPr>
        <p:spPr>
          <a:xfrm>
            <a:off x="100281" y="1299395"/>
            <a:ext cx="6634971" cy="3939536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de-DE" sz="5000" dirty="0"/>
              <a:t>Artikeletiketten drucken mit der App </a:t>
            </a:r>
            <a:r>
              <a:rPr lang="de-DE" sz="5000" dirty="0" err="1"/>
              <a:t>MobiLager</a:t>
            </a:r>
            <a:r>
              <a:rPr lang="de-DE" sz="5000" dirty="0"/>
              <a:t> Plus oder </a:t>
            </a:r>
          </a:p>
          <a:p>
            <a:r>
              <a:rPr lang="de-DE" sz="5000" dirty="0"/>
              <a:t>MY Etikettendruck.</a:t>
            </a:r>
            <a:endParaRPr sz="5000" dirty="0"/>
          </a:p>
        </p:txBody>
      </p:sp>
      <p:sp>
        <p:nvSpPr>
          <p:cNvPr id="108" name="TextBox 17"/>
          <p:cNvSpPr txBox="1"/>
          <p:nvPr/>
        </p:nvSpPr>
        <p:spPr>
          <a:xfrm>
            <a:off x="7096880" y="288438"/>
            <a:ext cx="4851565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u="sng" spc="3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Work Sans"/>
                <a:ea typeface="Work Sans"/>
                <a:cs typeface="Work Sans"/>
                <a:sym typeface="Work San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www.mobilager.com</a:t>
            </a:r>
            <a:r>
              <a:rPr u="none">
                <a:solidFill>
                  <a:srgbClr val="262626"/>
                </a:solidFill>
                <a:uFillTx/>
              </a:rPr>
              <a:t>   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www.systementwicklungit.de</a:t>
            </a:r>
          </a:p>
        </p:txBody>
      </p:sp>
      <p:grpSp>
        <p:nvGrpSpPr>
          <p:cNvPr id="111" name="Right Triangle 41"/>
          <p:cNvGrpSpPr/>
          <p:nvPr/>
        </p:nvGrpSpPr>
        <p:grpSpPr>
          <a:xfrm>
            <a:off x="6330064" y="1031937"/>
            <a:ext cx="5861936" cy="5826066"/>
            <a:chOff x="0" y="0"/>
            <a:chExt cx="5861935" cy="5826064"/>
          </a:xfrm>
        </p:grpSpPr>
        <p:sp>
          <p:nvSpPr>
            <p:cNvPr id="109" name="Triangle"/>
            <p:cNvSpPr/>
            <p:nvPr/>
          </p:nvSpPr>
          <p:spPr>
            <a:xfrm flipH="1">
              <a:off x="0" y="0"/>
              <a:ext cx="5861935" cy="582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96B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a"/>
            <p:cNvSpPr txBox="1"/>
            <p:nvPr/>
          </p:nvSpPr>
          <p:spPr>
            <a:xfrm>
              <a:off x="0" y="2746490"/>
              <a:ext cx="5861936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a</a:t>
              </a:r>
            </a:p>
          </p:txBody>
        </p:sp>
      </p:grpSp>
      <p:pic>
        <p:nvPicPr>
          <p:cNvPr id="112" name="14.png" descr="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051" y="1641676"/>
            <a:ext cx="5683874" cy="5222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526" y="900610"/>
            <a:ext cx="2914261" cy="7598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B02FCF8-35E3-4A64-D3A7-18DE94F04631}"/>
              </a:ext>
            </a:extLst>
          </p:cNvPr>
          <p:cNvSpPr/>
          <p:nvPr/>
        </p:nvSpPr>
        <p:spPr>
          <a:xfrm rot="19640180">
            <a:off x="10805046" y="4905897"/>
            <a:ext cx="1350862" cy="1437534"/>
          </a:xfrm>
          <a:prstGeom prst="roundRect">
            <a:avLst/>
          </a:prstGeom>
          <a:noFill/>
          <a:ln w="825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9"/>
          <p:cNvSpPr/>
          <p:nvPr/>
        </p:nvSpPr>
        <p:spPr>
          <a:xfrm>
            <a:off x="-1" y="-1"/>
            <a:ext cx="12192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1351865" y="0"/>
            <a:ext cx="8517136" cy="473827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sz="2800" dirty="0"/>
          </a:p>
        </p:txBody>
      </p:sp>
      <p:sp>
        <p:nvSpPr>
          <p:cNvPr id="128" name="Rectangle"/>
          <p:cNvSpPr/>
          <p:nvPr/>
        </p:nvSpPr>
        <p:spPr>
          <a:xfrm>
            <a:off x="9846809" y="-2"/>
            <a:ext cx="2077879" cy="473831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 rot="5400000">
            <a:off x="9240380" y="2924705"/>
            <a:ext cx="5135188" cy="233433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0" name="Rectangle"/>
          <p:cNvSpPr/>
          <p:nvPr/>
        </p:nvSpPr>
        <p:spPr>
          <a:xfrm rot="5400000">
            <a:off x="11701808" y="5705544"/>
            <a:ext cx="233812" cy="233433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1" name="Right Triangle 41"/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2" name="kllh.png" descr="kll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ALL·E 2024-08-09 09.33.30 - A consignment warehouse filled with boxes, pallets, and various merchandise. The scene is set in a large industrial space with high ceilings and brigh.jpeg" descr="DALL·E 2024-08-09 09.33.30 - A consignment warehouse filled with boxes, pallets, and various merchandise. The scene is set in a large industrial space with high ceilings and brigh.jpeg">
            <a:extLst>
              <a:ext uri="{FF2B5EF4-FFF2-40B4-BE49-F238E27FC236}">
                <a16:creationId xmlns:a16="http://schemas.microsoft.com/office/drawing/2014/main" id="{C40994BD-47B6-72A0-B551-14BDE180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642" y="560261"/>
            <a:ext cx="6297739" cy="6297739"/>
          </a:xfrm>
          <a:prstGeom prst="rect">
            <a:avLst/>
          </a:prstGeom>
          <a:ln w="12700">
            <a:miter lim="400000"/>
          </a:ln>
          <a:effectLst>
            <a:softEdge rad="393700"/>
          </a:effectLst>
        </p:spPr>
      </p:pic>
      <p:pic>
        <p:nvPicPr>
          <p:cNvPr id="5" name="Grafik 4" descr="Ein Bild, das Straße, Kunst, Screenshot, Person enthält.&#10;&#10;KI-generierte Inhalte können fehlerhaft sein.">
            <a:extLst>
              <a:ext uri="{FF2B5EF4-FFF2-40B4-BE49-F238E27FC236}">
                <a16:creationId xmlns:a16="http://schemas.microsoft.com/office/drawing/2014/main" id="{8AE44EF4-8949-65FD-D518-9327927E5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533400"/>
            <a:ext cx="6394450" cy="6394450"/>
          </a:xfrm>
          <a:prstGeom prst="rect">
            <a:avLst/>
          </a:prstGeom>
        </p:spPr>
      </p:pic>
      <p:sp>
        <p:nvSpPr>
          <p:cNvPr id="127" name="Textfeld 5"/>
          <p:cNvSpPr txBox="1"/>
          <p:nvPr/>
        </p:nvSpPr>
        <p:spPr>
          <a:xfrm>
            <a:off x="6740106" y="24670"/>
            <a:ext cx="485789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sz="2400" dirty="0" err="1"/>
              <a:t>Schlu</a:t>
            </a:r>
            <a:r>
              <a:rPr lang="de-DE" sz="2400" dirty="0" err="1"/>
              <a:t>ss</a:t>
            </a:r>
            <a:r>
              <a:rPr sz="2400" dirty="0"/>
              <a:t> </a:t>
            </a:r>
            <a:r>
              <a:rPr sz="2400" dirty="0" err="1"/>
              <a:t>jetzt</a:t>
            </a:r>
            <a:r>
              <a:rPr sz="2400" dirty="0"/>
              <a:t> </a:t>
            </a:r>
            <a:r>
              <a:rPr sz="2400" dirty="0" err="1"/>
              <a:t>mit</a:t>
            </a:r>
            <a:r>
              <a:rPr sz="2400" dirty="0"/>
              <a:t> der Z</a:t>
            </a:r>
            <a:r>
              <a:rPr lang="de-DE" sz="2400" dirty="0"/>
              <a:t>e</a:t>
            </a:r>
            <a:r>
              <a:rPr sz="2400" dirty="0" err="1"/>
              <a:t>ttelwirtschaft</a:t>
            </a:r>
            <a:r>
              <a:rPr sz="2400" dirty="0"/>
              <a:t>.</a:t>
            </a:r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8C263CA4-58A5-327A-D575-6F883EACBE85}"/>
              </a:ext>
            </a:extLst>
          </p:cNvPr>
          <p:cNvSpPr txBox="1"/>
          <p:nvPr/>
        </p:nvSpPr>
        <p:spPr>
          <a:xfrm>
            <a:off x="1527122" y="15700"/>
            <a:ext cx="511973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lang="de-DE" sz="2400" dirty="0"/>
              <a:t>Etiketten drucken z.B. mit dem ZD421d.</a:t>
            </a:r>
            <a:endParaRPr sz="2400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B91072ED-BEAC-6B8D-BCA6-C534456643AE}"/>
              </a:ext>
            </a:extLst>
          </p:cNvPr>
          <p:cNvSpPr txBox="1"/>
          <p:nvPr/>
        </p:nvSpPr>
        <p:spPr>
          <a:xfrm>
            <a:off x="147350" y="1837285"/>
            <a:ext cx="5208318" cy="1815878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5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de-DE" sz="2800" dirty="0"/>
              <a:t>Artikeletiketten drucken </a:t>
            </a:r>
          </a:p>
          <a:p>
            <a:r>
              <a:rPr lang="de-DE" sz="2800" dirty="0"/>
              <a:t>für einen Wareneingang, Warenausgang, für die Lagerverwaltung usw. usw.</a:t>
            </a:r>
            <a:endParaRPr sz="2800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BA1DE42-108A-B940-675D-8403CC66489E}"/>
              </a:ext>
            </a:extLst>
          </p:cNvPr>
          <p:cNvSpPr txBox="1"/>
          <p:nvPr/>
        </p:nvSpPr>
        <p:spPr>
          <a:xfrm>
            <a:off x="5641674" y="1828657"/>
            <a:ext cx="5866023" cy="1815878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5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de-DE" sz="2800" dirty="0"/>
              <a:t>Genial einfach, einfach genial.</a:t>
            </a:r>
          </a:p>
          <a:p>
            <a:endParaRPr lang="de-DE" sz="2800" dirty="0"/>
          </a:p>
          <a:p>
            <a:r>
              <a:rPr lang="de-DE" sz="2800" dirty="0"/>
              <a:t>Direkt von Ihrem  Handy, Scanner MDE oder Tablet.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5BDFE-2451-CF36-0A96-1441DF47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ight Triangle 41">
            <a:extLst>
              <a:ext uri="{FF2B5EF4-FFF2-40B4-BE49-F238E27FC236}">
                <a16:creationId xmlns:a16="http://schemas.microsoft.com/office/drawing/2014/main" id="{91F8C73D-E3CE-015F-D718-D5A9C0A466D7}"/>
              </a:ext>
            </a:extLst>
          </p:cNvPr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>
            <a:extLst>
              <a:ext uri="{FF2B5EF4-FFF2-40B4-BE49-F238E27FC236}">
                <a16:creationId xmlns:a16="http://schemas.microsoft.com/office/drawing/2014/main" id="{715FB5FA-04A7-E258-5FEB-222964CD3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ED81592-EAB2-6E43-BF2D-EB27A1EE6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17" y="0"/>
            <a:ext cx="3165231" cy="6858000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D86BE507-AF0A-6CE9-B3EB-BE331DC4A1C1}"/>
              </a:ext>
            </a:extLst>
          </p:cNvPr>
          <p:cNvSpPr/>
          <p:nvPr/>
        </p:nvSpPr>
        <p:spPr>
          <a:xfrm>
            <a:off x="13089" y="1314805"/>
            <a:ext cx="2161878" cy="1604744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C0937383-7B74-515F-3578-1A29FD73E501}"/>
              </a:ext>
            </a:extLst>
          </p:cNvPr>
          <p:cNvSpPr txBox="1"/>
          <p:nvPr/>
        </p:nvSpPr>
        <p:spPr>
          <a:xfrm>
            <a:off x="45751" y="1349134"/>
            <a:ext cx="2099949" cy="15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Wählen Sie in der App das gewünschte Etikettenformat</a:t>
            </a:r>
            <a:endParaRPr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FAE54E5-FB77-8331-9367-7FB91B784D8E}"/>
              </a:ext>
            </a:extLst>
          </p:cNvPr>
          <p:cNvSpPr/>
          <p:nvPr/>
        </p:nvSpPr>
        <p:spPr>
          <a:xfrm>
            <a:off x="5436334" y="-2359"/>
            <a:ext cx="3304501" cy="1629876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E26D6D-6D3B-1C56-DF28-42F16BB5F226}"/>
              </a:ext>
            </a:extLst>
          </p:cNvPr>
          <p:cNvSpPr txBox="1"/>
          <p:nvPr/>
        </p:nvSpPr>
        <p:spPr>
          <a:xfrm>
            <a:off x="5521245" y="51563"/>
            <a:ext cx="3231692" cy="15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z.B. den gewünschten Artikel über die Eingabe der Artikelnummer wählen.</a:t>
            </a:r>
            <a:endParaRPr dirty="0"/>
          </a:p>
        </p:txBody>
      </p:sp>
      <p:pic>
        <p:nvPicPr>
          <p:cNvPr id="13" name="Grafik 1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4FD8314A-2293-9EE4-FCC8-A4577D8E4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34" y="1939940"/>
            <a:ext cx="3335763" cy="3972029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600D68B7-964A-2BE1-19A7-DCFE844A9E64}"/>
              </a:ext>
            </a:extLst>
          </p:cNvPr>
          <p:cNvSpPr/>
          <p:nvPr/>
        </p:nvSpPr>
        <p:spPr>
          <a:xfrm>
            <a:off x="8772097" y="12017"/>
            <a:ext cx="3382188" cy="1629875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9CA5C32-0AB9-5F67-76A8-10F2913F329C}"/>
              </a:ext>
            </a:extLst>
          </p:cNvPr>
          <p:cNvSpPr txBox="1"/>
          <p:nvPr/>
        </p:nvSpPr>
        <p:spPr>
          <a:xfrm>
            <a:off x="8853145" y="65940"/>
            <a:ext cx="3307668" cy="15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z.B. den gewünschten Artikel in der Artikelliste über eine Volltextsuche finden.</a:t>
            </a:r>
            <a:endParaRPr dirty="0"/>
          </a:p>
        </p:txBody>
      </p:sp>
      <p:pic>
        <p:nvPicPr>
          <p:cNvPr id="17" name="Grafik 1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F3D05CCC-149A-5188-C9CB-1F5BBB9ED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60" y="2167103"/>
            <a:ext cx="3346089" cy="37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16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912A-BA8A-9661-AD1B-A22FEB320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ight Triangle 41">
            <a:extLst>
              <a:ext uri="{FF2B5EF4-FFF2-40B4-BE49-F238E27FC236}">
                <a16:creationId xmlns:a16="http://schemas.microsoft.com/office/drawing/2014/main" id="{6F4C46FF-59B4-E8FC-EDFD-DDA490DB676E}"/>
              </a:ext>
            </a:extLst>
          </p:cNvPr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>
            <a:extLst>
              <a:ext uri="{FF2B5EF4-FFF2-40B4-BE49-F238E27FC236}">
                <a16:creationId xmlns:a16="http://schemas.microsoft.com/office/drawing/2014/main" id="{BF1F5285-5991-8455-5135-40E3B585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AC3904B4-902D-BABB-35D5-F1C417E01227}"/>
              </a:ext>
            </a:extLst>
          </p:cNvPr>
          <p:cNvSpPr/>
          <p:nvPr/>
        </p:nvSpPr>
        <p:spPr>
          <a:xfrm>
            <a:off x="13089" y="1677119"/>
            <a:ext cx="2229779" cy="3101920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4A2ACAC4-D9F8-5461-E3C6-329E581E647C}"/>
              </a:ext>
            </a:extLst>
          </p:cNvPr>
          <p:cNvSpPr txBox="1"/>
          <p:nvPr/>
        </p:nvSpPr>
        <p:spPr>
          <a:xfrm>
            <a:off x="-46265" y="1763206"/>
            <a:ext cx="2289133" cy="292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Oder mit einem Klick eine komplette Etikettengruppe drucken, wenn gewünscht mit unterschiedlichen Etikettengrößen.</a:t>
            </a:r>
            <a:endParaRPr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1F71030-B226-C847-ACBC-F63C57F57E3B}"/>
              </a:ext>
            </a:extLst>
          </p:cNvPr>
          <p:cNvSpPr/>
          <p:nvPr/>
        </p:nvSpPr>
        <p:spPr>
          <a:xfrm>
            <a:off x="5563466" y="-2359"/>
            <a:ext cx="3225467" cy="1460225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7760AD-D26C-2343-2491-177277C1983D}"/>
              </a:ext>
            </a:extLst>
          </p:cNvPr>
          <p:cNvSpPr txBox="1"/>
          <p:nvPr/>
        </p:nvSpPr>
        <p:spPr>
          <a:xfrm>
            <a:off x="5648237" y="-11698"/>
            <a:ext cx="3154399" cy="15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Über die Artikelsuche die  gewünschten Artikel suchen und für den Druck auswählen.</a:t>
            </a:r>
            <a:endParaRPr dirty="0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6E6E5201-A00F-D156-B91A-605AE9F16192}"/>
              </a:ext>
            </a:extLst>
          </p:cNvPr>
          <p:cNvSpPr/>
          <p:nvPr/>
        </p:nvSpPr>
        <p:spPr>
          <a:xfrm>
            <a:off x="8856149" y="6267"/>
            <a:ext cx="3298135" cy="1451600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F59C0E-4C69-A838-3458-0E689B9BD364}"/>
              </a:ext>
            </a:extLst>
          </p:cNvPr>
          <p:cNvSpPr txBox="1"/>
          <p:nvPr/>
        </p:nvSpPr>
        <p:spPr>
          <a:xfrm>
            <a:off x="8935345" y="60189"/>
            <a:ext cx="3225467" cy="8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Weitere Artikel suchen und auswählen usw. </a:t>
            </a:r>
            <a:r>
              <a:rPr lang="de-DE"/>
              <a:t>usw.</a:t>
            </a:r>
            <a:endParaRPr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C961BB0A-BEC4-F765-5601-C9D0D0FD4402}"/>
              </a:ext>
            </a:extLst>
          </p:cNvPr>
          <p:cNvSpPr/>
          <p:nvPr/>
        </p:nvSpPr>
        <p:spPr>
          <a:xfrm>
            <a:off x="2286220" y="515"/>
            <a:ext cx="3225467" cy="1460225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AEB044-5485-10B1-C2BA-6005108D1FAB}"/>
              </a:ext>
            </a:extLst>
          </p:cNvPr>
          <p:cNvSpPr txBox="1"/>
          <p:nvPr/>
        </p:nvSpPr>
        <p:spPr>
          <a:xfrm>
            <a:off x="2369389" y="19931"/>
            <a:ext cx="3154399" cy="115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Die gewünschte Etikettengröße wählen z.B. 57 x 32</a:t>
            </a:r>
            <a:endParaRPr dirty="0"/>
          </a:p>
        </p:txBody>
      </p:sp>
      <p:pic>
        <p:nvPicPr>
          <p:cNvPr id="12" name="Grafik 11" descr="Ein Bild, das Text, Screenshot, Schrift, Betriebssystem enthält.&#10;&#10;KI-generierte Inhalte können fehlerhaft sein.">
            <a:extLst>
              <a:ext uri="{FF2B5EF4-FFF2-40B4-BE49-F238E27FC236}">
                <a16:creationId xmlns:a16="http://schemas.microsoft.com/office/drawing/2014/main" id="{072F0076-78D5-BB6A-51EB-2A05E691B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30" y="1535497"/>
            <a:ext cx="3228789" cy="4457523"/>
          </a:xfrm>
          <a:prstGeom prst="rect">
            <a:avLst/>
          </a:prstGeom>
        </p:spPr>
      </p:pic>
      <p:pic>
        <p:nvPicPr>
          <p:cNvPr id="20" name="Grafik 19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38CD9C66-2021-C35E-074B-8A70E4474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91" y="1510028"/>
            <a:ext cx="3210009" cy="5287596"/>
          </a:xfrm>
          <a:prstGeom prst="rect">
            <a:avLst/>
          </a:prstGeom>
        </p:spPr>
      </p:pic>
      <p:pic>
        <p:nvPicPr>
          <p:cNvPr id="22" name="Grafik 21" descr="Ein Bild, das Text, Screenshot, Schrift, Betriebssystem enthält.&#10;&#10;KI-generierte Inhalte können fehlerhaft sein.">
            <a:extLst>
              <a:ext uri="{FF2B5EF4-FFF2-40B4-BE49-F238E27FC236}">
                <a16:creationId xmlns:a16="http://schemas.microsoft.com/office/drawing/2014/main" id="{AA997EC8-811B-6DE3-BA3D-2977E962B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49" y="1527415"/>
            <a:ext cx="3298135" cy="47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600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B3DD-ECFC-512F-E617-61CC1800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ight Triangle 41">
            <a:extLst>
              <a:ext uri="{FF2B5EF4-FFF2-40B4-BE49-F238E27FC236}">
                <a16:creationId xmlns:a16="http://schemas.microsoft.com/office/drawing/2014/main" id="{23D4535F-4A48-8387-5169-A464461B8B28}"/>
              </a:ext>
            </a:extLst>
          </p:cNvPr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>
            <a:extLst>
              <a:ext uri="{FF2B5EF4-FFF2-40B4-BE49-F238E27FC236}">
                <a16:creationId xmlns:a16="http://schemas.microsoft.com/office/drawing/2014/main" id="{8B5B9E16-2960-280D-7E29-EABAE41D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DA4B1656-8E3A-5431-5DED-4515D8AF6AA2}"/>
              </a:ext>
            </a:extLst>
          </p:cNvPr>
          <p:cNvSpPr/>
          <p:nvPr/>
        </p:nvSpPr>
        <p:spPr>
          <a:xfrm>
            <a:off x="13089" y="1314804"/>
            <a:ext cx="2649598" cy="2958203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2D78CE99-F8F8-DB01-7493-F279B5F9F013}"/>
              </a:ext>
            </a:extLst>
          </p:cNvPr>
          <p:cNvSpPr txBox="1"/>
          <p:nvPr/>
        </p:nvSpPr>
        <p:spPr>
          <a:xfrm>
            <a:off x="45751" y="1349134"/>
            <a:ext cx="2749469" cy="292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Artikeletiketten mit Chargen- Lot- oder Seriennummern. </a:t>
            </a:r>
            <a:r>
              <a:rPr lang="de-DE" dirty="0" err="1"/>
              <a:t>MobiLager</a:t>
            </a:r>
            <a:r>
              <a:rPr lang="de-DE" dirty="0"/>
              <a:t> Plus </a:t>
            </a:r>
          </a:p>
          <a:p>
            <a:r>
              <a:rPr lang="de-DE" dirty="0"/>
              <a:t>oder </a:t>
            </a:r>
          </a:p>
          <a:p>
            <a:r>
              <a:rPr lang="de-DE" dirty="0"/>
              <a:t>MY Etikettendruck</a:t>
            </a:r>
          </a:p>
          <a:p>
            <a:r>
              <a:rPr lang="de-DE" dirty="0"/>
              <a:t>machen das im Handumdrehen.</a:t>
            </a:r>
            <a:endParaRPr dirty="0"/>
          </a:p>
        </p:txBody>
      </p:sp>
      <p:pic>
        <p:nvPicPr>
          <p:cNvPr id="6" name="Grafik 5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689F7075-92F2-12D7-2B56-07F45015D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56" y="0"/>
            <a:ext cx="3165231" cy="6858000"/>
          </a:xfrm>
          <a:prstGeom prst="rect">
            <a:avLst/>
          </a:prstGeom>
        </p:spPr>
      </p:pic>
      <p:pic>
        <p:nvPicPr>
          <p:cNvPr id="8" name="Grafik 7" descr="Ein Bild, das Text, Schrif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D8E267D4-C870-60E3-A630-33BFA111E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665272"/>
            <a:ext cx="2559740" cy="1331657"/>
          </a:xfrm>
          <a:prstGeom prst="rect">
            <a:avLst/>
          </a:prstGeom>
        </p:spPr>
      </p:pic>
      <p:pic>
        <p:nvPicPr>
          <p:cNvPr id="10" name="Grafik 9" descr="Ein Bild, das Text, Screenshot, Schrift, Rechteck enthält.&#10;&#10;KI-generierte Inhalte können fehlerhaft sein.">
            <a:extLst>
              <a:ext uri="{FF2B5EF4-FFF2-40B4-BE49-F238E27FC236}">
                <a16:creationId xmlns:a16="http://schemas.microsoft.com/office/drawing/2014/main" id="{DB264BB9-3ADF-4B19-7ED7-D9A147107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11" y="0"/>
            <a:ext cx="3165231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D537E14D-D8B4-3A62-E35D-F786B49E75F6}"/>
              </a:ext>
            </a:extLst>
          </p:cNvPr>
          <p:cNvSpPr/>
          <p:nvPr/>
        </p:nvSpPr>
        <p:spPr>
          <a:xfrm>
            <a:off x="9199392" y="1316370"/>
            <a:ext cx="2948233" cy="4113468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8CA036A0-B271-2160-020E-0E752F059B5B}"/>
              </a:ext>
            </a:extLst>
          </p:cNvPr>
          <p:cNvSpPr txBox="1"/>
          <p:nvPr/>
        </p:nvSpPr>
        <p:spPr>
          <a:xfrm>
            <a:off x="9220799" y="1350699"/>
            <a:ext cx="2762659" cy="3985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Lagerplatzetiketten oder  QR-Codes mit allen Artikel- </a:t>
            </a:r>
            <a:r>
              <a:rPr lang="de-DE" dirty="0" err="1"/>
              <a:t>informationen</a:t>
            </a:r>
            <a:r>
              <a:rPr lang="de-DE" dirty="0"/>
              <a:t> oder die Artikelnummer, die Menge und die Lotnummer zusammengefasst in einem QR-Code – </a:t>
            </a:r>
          </a:p>
          <a:p>
            <a:r>
              <a:rPr lang="de-DE" dirty="0"/>
              <a:t>kein Ding unsere Apps machen das für Sie.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36497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3" y="958813"/>
            <a:ext cx="5899188" cy="5899188"/>
          </a:xfrm>
          <a:prstGeom prst="rect">
            <a:avLst/>
          </a:prstGeom>
          <a:ln w="12700">
            <a:miter lim="400000"/>
          </a:ln>
          <a:effectLst>
            <a:softEdge rad="304800"/>
          </a:effectLst>
        </p:spPr>
      </p:pic>
      <p:sp>
        <p:nvSpPr>
          <p:cNvPr id="136" name="Rectangle"/>
          <p:cNvSpPr/>
          <p:nvPr/>
        </p:nvSpPr>
        <p:spPr>
          <a:xfrm>
            <a:off x="607917" y="-19777"/>
            <a:ext cx="9196255" cy="686360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7" name="Textfeld 5"/>
          <p:cNvSpPr txBox="1"/>
          <p:nvPr/>
        </p:nvSpPr>
        <p:spPr>
          <a:xfrm>
            <a:off x="783771" y="145179"/>
            <a:ext cx="9196254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z.B. die Artikeletiketten zu den Auftragspositionen aus einer Bestellung:</a:t>
            </a:r>
            <a:endParaRPr dirty="0"/>
          </a:p>
        </p:txBody>
      </p:sp>
      <p:sp>
        <p:nvSpPr>
          <p:cNvPr id="139" name="Right Triangle 41"/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7DEAC7-7AD7-A19B-9703-2956FD1A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78" y="997190"/>
            <a:ext cx="6271036" cy="2273647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1C208C07-9E87-546A-A8CE-6906F89CCE24}"/>
              </a:ext>
            </a:extLst>
          </p:cNvPr>
          <p:cNvSpPr/>
          <p:nvPr/>
        </p:nvSpPr>
        <p:spPr>
          <a:xfrm>
            <a:off x="5897878" y="3698766"/>
            <a:ext cx="6279365" cy="2656311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895ECDB-9426-B6BE-2021-DC9B2753C826}"/>
              </a:ext>
            </a:extLst>
          </p:cNvPr>
          <p:cNvSpPr txBox="1"/>
          <p:nvPr/>
        </p:nvSpPr>
        <p:spPr>
          <a:xfrm>
            <a:off x="5995851" y="3700441"/>
            <a:ext cx="6099486" cy="256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Ein oder mehrere Aufträge aus der </a:t>
            </a:r>
          </a:p>
          <a:p>
            <a:r>
              <a:rPr lang="de-DE" b="1" dirty="0">
                <a:solidFill>
                  <a:srgbClr val="FF0000"/>
                </a:solidFill>
              </a:rPr>
              <a:t>Lexware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Warenwirtschaft</a:t>
            </a:r>
            <a:r>
              <a:rPr lang="de-DE" dirty="0"/>
              <a:t> markieren und über „Drucken in Datei“ mit einem Klick exportieren.</a:t>
            </a:r>
          </a:p>
          <a:p>
            <a:endParaRPr lang="de-DE" dirty="0"/>
          </a:p>
          <a:p>
            <a:r>
              <a:rPr lang="de-DE" dirty="0"/>
              <a:t>Dieser exportierte Auftrag wird von unserer App</a:t>
            </a:r>
          </a:p>
          <a:p>
            <a:r>
              <a:rPr lang="de-DE" dirty="0" err="1"/>
              <a:t>MobiLager</a:t>
            </a:r>
            <a:r>
              <a:rPr lang="de-DE" dirty="0"/>
              <a:t> Plus oder MY Etikettendruck direkt empfangen und eingelesen.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D758B-C068-062A-41A2-78E118FF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ight Triangle 41">
            <a:extLst>
              <a:ext uri="{FF2B5EF4-FFF2-40B4-BE49-F238E27FC236}">
                <a16:creationId xmlns:a16="http://schemas.microsoft.com/office/drawing/2014/main" id="{DB157CE8-6E18-2072-66F8-8F7364E8D57A}"/>
              </a:ext>
            </a:extLst>
          </p:cNvPr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>
            <a:extLst>
              <a:ext uri="{FF2B5EF4-FFF2-40B4-BE49-F238E27FC236}">
                <a16:creationId xmlns:a16="http://schemas.microsoft.com/office/drawing/2014/main" id="{F8315520-B0D7-ADB4-C846-562D6864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23EFF3CF-83AD-0DA3-9CDE-E955634D6226}"/>
              </a:ext>
            </a:extLst>
          </p:cNvPr>
          <p:cNvSpPr/>
          <p:nvPr/>
        </p:nvSpPr>
        <p:spPr>
          <a:xfrm>
            <a:off x="-21418" y="825969"/>
            <a:ext cx="2371993" cy="5171733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70150B63-8E29-8B67-772A-E06BBA72898B}"/>
              </a:ext>
            </a:extLst>
          </p:cNvPr>
          <p:cNvSpPr txBox="1"/>
          <p:nvPr/>
        </p:nvSpPr>
        <p:spPr>
          <a:xfrm>
            <a:off x="11245" y="860298"/>
            <a:ext cx="2304045" cy="501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sz="2000" dirty="0"/>
              <a:t>Wählen Sie den Auftrag von dem die Artikeletiketten benötigt werden.</a:t>
            </a:r>
          </a:p>
          <a:p>
            <a:endParaRPr lang="de-DE" sz="2000" dirty="0"/>
          </a:p>
          <a:p>
            <a:r>
              <a:rPr lang="de-DE" sz="2000" dirty="0"/>
              <a:t>Anschließend die Anzahl der benötigten Etiketten wählen.</a:t>
            </a:r>
          </a:p>
          <a:p>
            <a:r>
              <a:rPr lang="de-DE" sz="2000" dirty="0"/>
              <a:t>Entweder eins</a:t>
            </a:r>
          </a:p>
          <a:p>
            <a:r>
              <a:rPr lang="de-DE" sz="2000" dirty="0"/>
              <a:t>je Auftragsposition oder die Etikettenanzahl aus der Menge der jeweiligen Auftragsposition.</a:t>
            </a:r>
            <a:endParaRPr sz="2000" dirty="0"/>
          </a:p>
        </p:txBody>
      </p:sp>
      <p:pic>
        <p:nvPicPr>
          <p:cNvPr id="21" name="Grafik 20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63ED72D0-F5C8-09DE-D346-341CF9D83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1" y="-18524"/>
            <a:ext cx="3165231" cy="6858000"/>
          </a:xfrm>
          <a:prstGeom prst="rect">
            <a:avLst/>
          </a:prstGeom>
        </p:spPr>
      </p:pic>
      <p:pic>
        <p:nvPicPr>
          <p:cNvPr id="23" name="Grafik 2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3B753142-0ADF-DA74-301E-9C7E838E8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6" y="-18524"/>
            <a:ext cx="3165231" cy="6858000"/>
          </a:xfrm>
          <a:prstGeom prst="rect">
            <a:avLst/>
          </a:prstGeom>
        </p:spPr>
      </p:pic>
      <p:pic>
        <p:nvPicPr>
          <p:cNvPr id="33" name="Grafik 3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234B40D0-2C48-F5C6-A63F-3A170B89C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16" y="0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97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7E61-57B3-C732-B67C-1C16B7719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4A1AA15-C6A9-91F2-F3EE-C1A78A71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6" y="-64889"/>
            <a:ext cx="2728681" cy="6922889"/>
          </a:xfrm>
          <a:prstGeom prst="rect">
            <a:avLst/>
          </a:prstGeom>
        </p:spPr>
      </p:pic>
      <p:pic>
        <p:nvPicPr>
          <p:cNvPr id="7" name="Grafik 6" descr="Ein Bild, das Text, Ticket, Schrift enthält.&#10;&#10;KI-generierte Inhalte können fehlerhaft sein.">
            <a:extLst>
              <a:ext uri="{FF2B5EF4-FFF2-40B4-BE49-F238E27FC236}">
                <a16:creationId xmlns:a16="http://schemas.microsoft.com/office/drawing/2014/main" id="{88CF11B5-32BE-DBD0-497A-347432B36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139" name="Right Triangle 41">
            <a:extLst>
              <a:ext uri="{FF2B5EF4-FFF2-40B4-BE49-F238E27FC236}">
                <a16:creationId xmlns:a16="http://schemas.microsoft.com/office/drawing/2014/main" id="{BC7076FB-A8ED-0504-2318-09FA06FFDC0C}"/>
              </a:ext>
            </a:extLst>
          </p:cNvPr>
          <p:cNvSpPr/>
          <p:nvPr/>
        </p:nvSpPr>
        <p:spPr>
          <a:xfrm rot="10800000" flipH="1">
            <a:off x="-22856" y="-18524"/>
            <a:ext cx="1374721" cy="1366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0" name="kllh.png" descr="kllh.png">
            <a:extLst>
              <a:ext uri="{FF2B5EF4-FFF2-40B4-BE49-F238E27FC236}">
                <a16:creationId xmlns:a16="http://schemas.microsoft.com/office/drawing/2014/main" id="{91A6D118-0B79-4DFC-E2F5-4858DEEF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74" y="175780"/>
            <a:ext cx="389942" cy="38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2CA7BC-5D22-7455-CEB4-CFF8B4073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43" y="0"/>
            <a:ext cx="4674741" cy="6858000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55A63920-59F7-E632-DE2A-46CB8781FD87}"/>
              </a:ext>
            </a:extLst>
          </p:cNvPr>
          <p:cNvSpPr/>
          <p:nvPr/>
        </p:nvSpPr>
        <p:spPr>
          <a:xfrm>
            <a:off x="5143501" y="4981597"/>
            <a:ext cx="3126356" cy="421986"/>
          </a:xfrm>
          <a:prstGeom prst="rect">
            <a:avLst/>
          </a:prstGeom>
          <a:solidFill>
            <a:srgbClr val="2696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1E3FD189-40EE-9473-9553-E1A98E75208F}"/>
              </a:ext>
            </a:extLst>
          </p:cNvPr>
          <p:cNvSpPr txBox="1"/>
          <p:nvPr/>
        </p:nvSpPr>
        <p:spPr>
          <a:xfrm>
            <a:off x="5118785" y="4970067"/>
            <a:ext cx="322052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r>
              <a:rPr lang="de-DE" sz="2000" dirty="0"/>
              <a:t>Mit einem Klick alles im Blick.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5070544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DALL·E 2024-08-09 09.38.01 - A modern consignment warehouse interior featuring only shelves, with no machinery or human presence. The scene shows multiple rows of high metal shelv.jpeg" descr="DALL·E 2024-08-09 09.38.01 - A modern consignment warehouse interior featuring only shelves, with no machinery or human presence. The scene shows multiple rows of high metal shelv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3" y="-13379"/>
            <a:ext cx="6858001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38"/>
          <p:cNvSpPr txBox="1"/>
          <p:nvPr/>
        </p:nvSpPr>
        <p:spPr>
          <a:xfrm>
            <a:off x="6080999" y="1123603"/>
            <a:ext cx="604133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r">
              <a:defRPr sz="3500" b="1">
                <a:solidFill>
                  <a:srgbClr val="2083A1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de-DE" sz="3200" dirty="0"/>
              <a:t>Artikeletiketten drucken</a:t>
            </a:r>
            <a:endParaRPr sz="3200" dirty="0"/>
          </a:p>
        </p:txBody>
      </p:sp>
      <p:sp>
        <p:nvSpPr>
          <p:cNvPr id="248" name="TextBox 17"/>
          <p:cNvSpPr txBox="1"/>
          <p:nvPr/>
        </p:nvSpPr>
        <p:spPr>
          <a:xfrm>
            <a:off x="7151762" y="2469002"/>
            <a:ext cx="3851454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457200">
              <a:defRPr sz="1200" u="sng"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FF"/>
                </a:solidFill>
                <a:hlinkClick r:id="rId3"/>
              </a:rPr>
              <a:t>www.mobilager.com</a:t>
            </a:r>
            <a:endParaRPr>
              <a:uFill>
                <a:solidFill>
                  <a:srgbClr val="0563C1"/>
                </a:solidFill>
              </a:uFill>
            </a:endParaRPr>
          </a:p>
          <a:p>
            <a:pPr algn="r" defTabSz="457200">
              <a:defRPr sz="1200" u="sng"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FF"/>
                </a:solidFill>
                <a:hlinkClick r:id="rId4"/>
              </a:rPr>
              <a:t>www.systementwicklungit.de</a:t>
            </a:r>
          </a:p>
        </p:txBody>
      </p:sp>
      <p:pic>
        <p:nvPicPr>
          <p:cNvPr id="249" name="barcode.gif" descr="barcod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826" y="4387841"/>
            <a:ext cx="1636955" cy="163695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extBox 17"/>
          <p:cNvSpPr txBox="1"/>
          <p:nvPr/>
        </p:nvSpPr>
        <p:spPr>
          <a:xfrm>
            <a:off x="7141277" y="3103203"/>
            <a:ext cx="3872425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defTabSz="457200">
              <a:defRPr sz="1200" u="sng"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00FF"/>
                </a:solidFill>
                <a:hlinkClick r:id="rId6"/>
              </a:rPr>
              <a:t>info@systementwicklungit.de</a:t>
            </a:r>
            <a:r>
              <a:rPr u="none">
                <a:uFillTx/>
              </a:rPr>
              <a:t> </a:t>
            </a:r>
            <a:endParaRPr>
              <a:uFill>
                <a:solidFill>
                  <a:srgbClr val="0563C1"/>
                </a:solidFill>
              </a:uFill>
            </a:endParaRPr>
          </a:p>
          <a:p>
            <a:pPr algn="r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>
              <a:uFill>
                <a:solidFill>
                  <a:srgbClr val="0563C1"/>
                </a:solidFill>
              </a:uFill>
            </a:endParaRPr>
          </a:p>
          <a:p>
            <a:pPr algn="r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0711 5187 5187</a:t>
            </a:r>
          </a:p>
        </p:txBody>
      </p:sp>
      <p:sp>
        <p:nvSpPr>
          <p:cNvPr id="251" name="Phone"/>
          <p:cNvSpPr/>
          <p:nvPr/>
        </p:nvSpPr>
        <p:spPr>
          <a:xfrm>
            <a:off x="11179226" y="3463407"/>
            <a:ext cx="227792" cy="227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3" extrusionOk="0">
                <a:moveTo>
                  <a:pt x="4457" y="0"/>
                </a:moveTo>
                <a:cubicBezTo>
                  <a:pt x="4320" y="3"/>
                  <a:pt x="4183" y="47"/>
                  <a:pt x="4066" y="134"/>
                </a:cubicBezTo>
                <a:lnTo>
                  <a:pt x="2616" y="1212"/>
                </a:lnTo>
                <a:lnTo>
                  <a:pt x="6379" y="6378"/>
                </a:lnTo>
                <a:lnTo>
                  <a:pt x="7830" y="5299"/>
                </a:lnTo>
                <a:cubicBezTo>
                  <a:pt x="8141" y="5067"/>
                  <a:pt x="8207" y="4624"/>
                  <a:pt x="7976" y="4311"/>
                </a:cubicBezTo>
                <a:lnTo>
                  <a:pt x="5073" y="311"/>
                </a:lnTo>
                <a:cubicBezTo>
                  <a:pt x="4921" y="104"/>
                  <a:pt x="4687" y="-4"/>
                  <a:pt x="4457" y="0"/>
                </a:cubicBezTo>
                <a:close/>
                <a:moveTo>
                  <a:pt x="2210" y="1514"/>
                </a:moveTo>
                <a:cubicBezTo>
                  <a:pt x="2210" y="1514"/>
                  <a:pt x="-222" y="3454"/>
                  <a:pt x="17" y="7120"/>
                </a:cubicBezTo>
                <a:cubicBezTo>
                  <a:pt x="17" y="7120"/>
                  <a:pt x="1474" y="11065"/>
                  <a:pt x="5868" y="15478"/>
                </a:cubicBezTo>
                <a:cubicBezTo>
                  <a:pt x="10262" y="19891"/>
                  <a:pt x="14190" y="21356"/>
                  <a:pt x="14190" y="21356"/>
                </a:cubicBezTo>
                <a:cubicBezTo>
                  <a:pt x="17839" y="21596"/>
                  <a:pt x="19773" y="19154"/>
                  <a:pt x="19773" y="19154"/>
                </a:cubicBezTo>
                <a:lnTo>
                  <a:pt x="14629" y="15374"/>
                </a:lnTo>
                <a:cubicBezTo>
                  <a:pt x="13736" y="16397"/>
                  <a:pt x="12394" y="16575"/>
                  <a:pt x="11403" y="15580"/>
                </a:cubicBezTo>
                <a:lnTo>
                  <a:pt x="5768" y="9920"/>
                </a:lnTo>
                <a:cubicBezTo>
                  <a:pt x="4777" y="8925"/>
                  <a:pt x="4955" y="7577"/>
                  <a:pt x="5973" y="6680"/>
                </a:cubicBezTo>
                <a:lnTo>
                  <a:pt x="2210" y="1514"/>
                </a:lnTo>
                <a:close/>
                <a:moveTo>
                  <a:pt x="16464" y="13230"/>
                </a:moveTo>
                <a:cubicBezTo>
                  <a:pt x="16286" y="13257"/>
                  <a:pt x="16118" y="13351"/>
                  <a:pt x="16003" y="13508"/>
                </a:cubicBezTo>
                <a:lnTo>
                  <a:pt x="14930" y="14965"/>
                </a:lnTo>
                <a:lnTo>
                  <a:pt x="20072" y="18746"/>
                </a:lnTo>
                <a:lnTo>
                  <a:pt x="21147" y="17289"/>
                </a:lnTo>
                <a:cubicBezTo>
                  <a:pt x="21378" y="16976"/>
                  <a:pt x="21298" y="16523"/>
                  <a:pt x="20969" y="16278"/>
                </a:cubicBezTo>
                <a:lnTo>
                  <a:pt x="16986" y="13361"/>
                </a:lnTo>
                <a:cubicBezTo>
                  <a:pt x="16830" y="13245"/>
                  <a:pt x="16642" y="13204"/>
                  <a:pt x="16464" y="13230"/>
                </a:cubicBezTo>
                <a:close/>
              </a:path>
            </a:pathLst>
          </a:custGeom>
          <a:solidFill>
            <a:srgbClr val="2083A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>
              <a:defRPr sz="1300"/>
            </a:pPr>
            <a:endParaRPr/>
          </a:p>
        </p:txBody>
      </p:sp>
      <p:sp>
        <p:nvSpPr>
          <p:cNvPr id="252" name="Letter"/>
          <p:cNvSpPr/>
          <p:nvPr/>
        </p:nvSpPr>
        <p:spPr>
          <a:xfrm>
            <a:off x="11152461" y="3136881"/>
            <a:ext cx="281316" cy="17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2083A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8CA45D"/>
                </a:solidFill>
              </a:defRPr>
            </a:pPr>
            <a:endParaRPr/>
          </a:p>
        </p:txBody>
      </p:sp>
      <p:sp>
        <p:nvSpPr>
          <p:cNvPr id="253" name="World"/>
          <p:cNvSpPr/>
          <p:nvPr/>
        </p:nvSpPr>
        <p:spPr>
          <a:xfrm>
            <a:off x="11137151" y="2539000"/>
            <a:ext cx="281316" cy="28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20839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/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754" y="2119354"/>
            <a:ext cx="5701348" cy="4754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0109" y="176573"/>
            <a:ext cx="2914261" cy="7598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38">
            <a:extLst>
              <a:ext uri="{FF2B5EF4-FFF2-40B4-BE49-F238E27FC236}">
                <a16:creationId xmlns:a16="http://schemas.microsoft.com/office/drawing/2014/main" id="{A04C8E07-FD92-B51A-EB88-AD607BAFC562}"/>
              </a:ext>
            </a:extLst>
          </p:cNvPr>
          <p:cNvSpPr txBox="1"/>
          <p:nvPr/>
        </p:nvSpPr>
        <p:spPr>
          <a:xfrm>
            <a:off x="6087932" y="1702026"/>
            <a:ext cx="5477866" cy="32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3500" b="1">
                <a:solidFill>
                  <a:srgbClr val="2083A1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lang="de-DE" sz="1500" dirty="0"/>
              <a:t>Direkt vom Handy / Tablet oder Scanner.</a:t>
            </a:r>
            <a:endParaRPr sz="15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157F6"/>
      </a:accent1>
      <a:accent2>
        <a:srgbClr val="410CD6"/>
      </a:accent2>
      <a:accent3>
        <a:srgbClr val="48318A"/>
      </a:accent3>
      <a:accent4>
        <a:srgbClr val="240778"/>
      </a:accent4>
      <a:accent5>
        <a:srgbClr val="37256A"/>
      </a:accent5>
      <a:accent6>
        <a:srgbClr val="1C055C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157F6"/>
      </a:accent1>
      <a:accent2>
        <a:srgbClr val="410CD6"/>
      </a:accent2>
      <a:accent3>
        <a:srgbClr val="48318A"/>
      </a:accent3>
      <a:accent4>
        <a:srgbClr val="240778"/>
      </a:accent4>
      <a:accent5>
        <a:srgbClr val="37256A"/>
      </a:accent5>
      <a:accent6>
        <a:srgbClr val="1C055C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Breitbild</PresentationFormat>
  <Paragraphs>43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Systementwicklung IT GmbH</cp:lastModifiedBy>
  <cp:revision>27</cp:revision>
  <dcterms:modified xsi:type="dcterms:W3CDTF">2025-05-14T08:58:53Z</dcterms:modified>
</cp:coreProperties>
</file>